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098FDF-097C-46DF-A073-75A817F2303E}">
  <a:tblStyle styleId="{9F098FDF-097C-46DF-A073-75A817F230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bf304ff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bf304ff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unevinvestigando.blogspot.com/2019/08/instrumento-de-recoleccion-de-dato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forms/d/1JoSHfquNoTRQqHYRhN3NmD_9ZIGDEaNFNVM2Dt6D0Cc/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hyperlink" Target="https://www.ci2.es/software-ec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hyperlink" Target="https://www.sistemaimpulsa.com/blog/crm-en-mexico-que-opciones-teng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endParaRPr>
          </a:p>
        </p:txBody>
      </p:sp>
      <p:pic>
        <p:nvPicPr>
          <p:cNvPr id="125" name="Google Shape;125;p23"/>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752475" y="433388"/>
            <a:ext cx="7639050" cy="427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8" name="Google Shape;138;p25"/>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9" name="Google Shape;139;p25"/>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40" name="Google Shape;140;p25"/>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6" name="Google Shape;146;p26"/>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2" name="Google Shape;152;p27"/>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4" name="Google Shape;164;p29"/>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7" name="Google Shape;177;p31"/>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8" name="Google Shape;178;p31"/>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9" name="Google Shape;179;p31"/>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85" name="Google Shape;185;p32"/>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6" name="Google Shape;186;p32"/>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7" name="Google Shape;187;p32"/>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93" name="Google Shape;193;p33"/>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94" name="Google Shape;194;p33"/>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95" name="Google Shape;195;p33"/>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01" name="Google Shape;201;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02" name="Google Shape;202;p34"/>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03" name="Google Shape;203;p34"/>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9" name="Google Shape;209;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10" name="Google Shape;210;p35"/>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11" name="Google Shape;211;p35"/>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7" name="Google Shape;217;p36"/>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8" name="Google Shape;218;p36"/>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9" name="Google Shape;219;p36"/>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25" name="Google Shape;225;p37"/>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6" name="Google Shape;226;p37"/>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7" name="Google Shape;227;p37"/>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33" name="Google Shape;233;p38"/>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34" name="Google Shape;234;p38"/>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35" name="Google Shape;235;p38"/>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41" name="Google Shape;241;p39"/>
          <p:cNvGraphicFramePr/>
          <p:nvPr/>
        </p:nvGraphicFramePr>
        <p:xfrm>
          <a:off x="952500" y="2000250"/>
          <a:ext cx="3000000" cy="3000000"/>
        </p:xfrm>
        <a:graphic>
          <a:graphicData uri="http://schemas.openxmlformats.org/drawingml/2006/table">
            <a:tbl>
              <a:tblPr>
                <a:noFill/>
                <a:tableStyleId>{9F098FDF-097C-46DF-A073-75A817F2303E}</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